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C28A44-8CFA-6AE9-6050-B319CB439EA5}" name="Everly, Steve" initials="ES" userId="S::steve.everly@informa.com::8b11a97e-b0f4-40c7-8a0d-c344f793a543" providerId="AD"/>
  <p188:author id="{B2AD9785-2985-54B4-6B1E-EFC9534A3A50}" name="Ray, Marissa" initials="RM" userId="S::marissa.ray@informa.com::00c05baa-165b-49d6-96c9-b28c8bdfb0ec" providerId="AD"/>
  <p188:author id="{F18E9D86-46AD-CDA4-D5C8-4021D43D69AE}" name="Frederick, Susan" initials="FS" userId="S::susan.frederick@informa.com::2ec5e09a-b267-4012-8a47-149de87653c8" providerId="AD"/>
  <p188:author id="{9ACCD5A7-5B4D-5FC6-0EA7-8812DF75BF8E}" name="Helfgott, Annie" initials="HA" userId="S::annie.helfgott@informa.com::b01059c7-2dea-4332-8be4-a05a91b12cc6" providerId="AD"/>
  <p188:author id="{66B0CCFE-C059-CB63-A911-1BBD7E490F3D}" name="Helfgott, Annie" initials="HA" userId="S::Annie.Helfgott@informa.com::b01059c7-2dea-4332-8be4-a05a91b12c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ontaine, Linnette" initials="LL" lastIdx="1" clrIdx="0">
    <p:extLst>
      <p:ext uri="{19B8F6BF-5375-455C-9EA6-DF929625EA0E}">
        <p15:presenceInfo xmlns:p15="http://schemas.microsoft.com/office/powerpoint/2012/main" userId="S::Linnette.LaFontaine@informa.com::4e26efab-ea7f-41fb-b868-b4e4c317bb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EE6"/>
    <a:srgbClr val="D3E9FF"/>
    <a:srgbClr val="DF5A82"/>
    <a:srgbClr val="88D3EC"/>
    <a:srgbClr val="5CEB98"/>
    <a:srgbClr val="DAD7F5"/>
    <a:srgbClr val="8091A1"/>
    <a:srgbClr val="ECEB80"/>
    <a:srgbClr val="E1DE3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76EF9-E28B-E1C2-E17B-B9869CFD119F}" v="1048" dt="2023-04-18T00:48:22.195"/>
    <p1510:client id="{244E48D7-969A-CCB0-74C4-011058F3CC98}" v="396" dt="2023-04-18T14:34:00.445"/>
    <p1510:client id="{5CA3ED6A-E7CB-8B09-0AAB-ED9D304EC4E2}" v="340" dt="2023-04-17T23:07:30.740"/>
    <p1510:client id="{61AF1D0B-E608-45CB-9372-C3B86E1478EC}" v="2574" dt="2023-04-18T14:41:59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6028BD-1990-734E-0EF3-F9968D874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76568-8EA1-297B-9A10-B433C0376D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F899F-782A-428B-8E8E-8F56B15B011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A51FD-0AA2-EF7D-38CF-C2B80305C3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9FD30-90F8-B341-B853-F3EFD2F8E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0AC96-0570-468A-8918-37C12EDCE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832B-F408-45E9-9DD4-B69455671D90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6A8B-F3E6-427E-9BC5-DE8115D1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4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126AE60-D705-6E37-53A6-8CA543829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68" t="51114" b="6429"/>
          <a:stretch/>
        </p:blipFill>
        <p:spPr>
          <a:xfrm>
            <a:off x="0" y="3561347"/>
            <a:ext cx="12191999" cy="32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0" y="189888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224790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2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sed List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028C9-92E9-4E3C-A321-1AF000389C62}"/>
              </a:ext>
            </a:extLst>
          </p:cNvPr>
          <p:cNvSpPr/>
          <p:nvPr userDrawn="1"/>
        </p:nvSpPr>
        <p:spPr>
          <a:xfrm>
            <a:off x="9177337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DC2363E-E8DD-4DA5-ACF2-60F2D518E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2268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CB3E02-7D39-411E-AC9F-0B96B6043AF8}"/>
              </a:ext>
            </a:extLst>
          </p:cNvPr>
          <p:cNvSpPr/>
          <p:nvPr userDrawn="1"/>
        </p:nvSpPr>
        <p:spPr>
          <a:xfrm>
            <a:off x="6769418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B2AD625-C14A-4979-BC82-AD689B9C2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349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B23CF8-F4AB-44D6-A879-F6FFDB4C0AC6}"/>
              </a:ext>
            </a:extLst>
          </p:cNvPr>
          <p:cNvSpPr/>
          <p:nvPr userDrawn="1"/>
        </p:nvSpPr>
        <p:spPr>
          <a:xfrm>
            <a:off x="4361499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A5D489A-F730-4EEA-A8A1-3FDA42E3C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6430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9A19E8-5292-4078-A6B9-28A95171772A}"/>
              </a:ext>
            </a:extLst>
          </p:cNvPr>
          <p:cNvSpPr/>
          <p:nvPr userDrawn="1"/>
        </p:nvSpPr>
        <p:spPr>
          <a:xfrm>
            <a:off x="9177337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FD8F8FE-5619-4140-B7D7-AD7DE3019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2268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90BB1F-AD02-43A1-BD63-03E2B699034C}"/>
              </a:ext>
            </a:extLst>
          </p:cNvPr>
          <p:cNvSpPr/>
          <p:nvPr userDrawn="1"/>
        </p:nvSpPr>
        <p:spPr>
          <a:xfrm>
            <a:off x="6769418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ECDAC7C-4A27-442A-B552-DBE5D1683F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4349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B31F03-FF6F-4C92-9104-77D5A856E553}"/>
              </a:ext>
            </a:extLst>
          </p:cNvPr>
          <p:cNvSpPr/>
          <p:nvPr userDrawn="1"/>
        </p:nvSpPr>
        <p:spPr>
          <a:xfrm>
            <a:off x="4361499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37AF64F-FE7D-4AC3-8918-ECDA1A43B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6430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B0903FE-61A0-4CCC-B61D-CD0AAD06AA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6899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E224226-E453-46A8-83BA-5202401BB0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0695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D0BDEDD-22D7-43DC-8079-5862E7F9DD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2268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8802624-2FCD-4DAB-A1CB-164C3A63FA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6899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36D8BB7-5056-43F6-B7BD-E9F38A1840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40695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7A185FA1-53DA-48B2-A30D-2C39247E0F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52268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1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C8FF2C-CFFC-4FF1-BD6E-BE7FB634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31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67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2BB81-0E7E-48EC-AC55-8F714208D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2084" y="5004118"/>
            <a:ext cx="1006475" cy="11779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A5669E-6D5F-4ED8-9CEC-D8F9F06E0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1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" y="194151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8F533C6-4A76-4194-93AC-F666085589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7096" y="19415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CFA9947-6EF7-4C7D-A818-E84571407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7096" y="40878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3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1338" y="1941513"/>
            <a:ext cx="7108825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9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x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2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and Char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7F7F9C5-804B-4C2C-BD69-F5976EEE719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23900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21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C91C21D-E381-D431-0964-712A671AA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64535" r="-75" b="17608"/>
          <a:stretch/>
        </p:blipFill>
        <p:spPr>
          <a:xfrm>
            <a:off x="5209" y="5073206"/>
            <a:ext cx="12204735" cy="18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9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Charts x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863C23C-CE0F-4141-B9CA-326E026D4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57CD65F-19A1-432D-A0E5-96F9AAA209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3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386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177196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538462-4385-48CD-B095-9701F83BD9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5963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B85164-1278-42C1-A293-DF4EA69ADB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5963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4FDFC91-6610-4D59-A7E7-FCD48FFE6F0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5963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27">
            <a:extLst>
              <a:ext uri="{FF2B5EF4-FFF2-40B4-BE49-F238E27FC236}">
                <a16:creationId xmlns:a16="http://schemas.microsoft.com/office/drawing/2014/main" id="{E9764FB6-4E7B-43B7-AB80-880EA31E9885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1804988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2296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9467938-507D-450D-98B1-C4F526EA746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71990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0880871-75F0-4A83-99FB-3DE2BA5ED21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951684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939F4186-1F02-415E-A83C-88C7B2606DB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731379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9A77C19F-FAC1-4B41-808D-64E3E03AE2C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92296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4B29142-54FB-4A88-A410-D9565BB0A63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71990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8022A49F-1B24-4973-8884-C98362D58B9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951684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306E7393-1AFE-4BBD-AAC9-634BB4C0096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731379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82C92DB2-B2F9-4991-BE8D-39823D8E0B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2296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82398B50-1389-4962-9766-DB434257A3A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71990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0C0FF88-2833-40EB-AB3E-29916BF3DEF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51684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E51EFDF-64B0-4385-895C-FCEA71DCA1A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31379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9C5D350E-AC02-4722-BCBF-145DFABA0BB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92296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5CFAF921-FBA9-4A74-88BA-08793B2069A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171990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D291006E-AE19-47B9-A223-0404D3FAD1D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51684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7DF51E2-778D-4921-B022-B4B6D107FCC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731379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035397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DF0614-BD6C-458E-A949-50B9DFE71CBF}"/>
              </a:ext>
            </a:extLst>
          </p:cNvPr>
          <p:cNvSpPr/>
          <p:nvPr userDrawn="1"/>
        </p:nvSpPr>
        <p:spPr>
          <a:xfrm>
            <a:off x="719137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1F0DC8-00FC-4CFD-BE9B-5E0F8F8E2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4068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F903C754-E509-44D2-8DDD-638A2ACBF5D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014DD0E-9A6E-4EC2-BF5F-B9ADBD990B9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C17163-0E03-4C29-9A00-7D6D596488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4DB49577-C6D7-4482-9714-F421F761616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9418A326-4C7E-47AB-8C7A-09398711191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0646FAF9-B27E-4FC5-AA2D-66C6A2342B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57C39A-EAEF-4AA0-824E-BF2F4D539192}"/>
              </a:ext>
            </a:extLst>
          </p:cNvPr>
          <p:cNvSpPr/>
          <p:nvPr userDrawn="1"/>
        </p:nvSpPr>
        <p:spPr>
          <a:xfrm>
            <a:off x="2899178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2F613414-26A4-41C0-87C6-03E40A7C5C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74109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A87D4E25-A445-4028-A3C0-B69601ABD7D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D4E1A884-49CD-4D6B-969E-E9537DE3C4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0BE02A5-9165-4712-A2FB-5708AE9BBD4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C08AA296-8D6F-4145-9AB0-1F9B9A88108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2EA5E68-23DD-4093-BB9A-CD1484527A5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2421C671-4652-46C8-8F89-28A5E270CEC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E468F1-28FD-4651-9066-F09E390EBCE6}"/>
              </a:ext>
            </a:extLst>
          </p:cNvPr>
          <p:cNvSpPr/>
          <p:nvPr userDrawn="1"/>
        </p:nvSpPr>
        <p:spPr>
          <a:xfrm>
            <a:off x="5061539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717EB760-D998-4D1E-847A-09D905C1D92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36470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6E61590-6ADC-4844-AB79-8995E7523F9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468F3FE2-12DC-4D1F-B6EC-5FA2DE9A09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F440B7D5-F6FA-474C-82F2-A4CCD9D7283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69192F29-8343-4F35-8C9E-285FEAC08ED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72063156-3725-4208-BE19-BFD7F417942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FB03D313-DCC9-4BA0-8C16-6C44960E4B7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F7FF41C-026F-412A-8C08-E1741E9FEA39}"/>
              </a:ext>
            </a:extLst>
          </p:cNvPr>
          <p:cNvSpPr/>
          <p:nvPr userDrawn="1"/>
        </p:nvSpPr>
        <p:spPr>
          <a:xfrm>
            <a:off x="7234051" y="1936580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4510698-834C-45F4-A730-AC9F433858A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308982" y="1902714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F66652D2-DE3A-44C6-980D-36B39D5CDE13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5B13C1C8-D726-40AD-AC09-1D46CE510CF7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178FD9CB-3E7D-4309-92BE-9D7E4B265B9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4C644F08-1690-4567-BFA9-83DB8219C62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B06F7401-729C-41D6-B359-1BD6F6885E4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B083F218-CFEB-4068-B225-D3E31F63C19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492F3BF-C5E4-40A3-9FE8-B36F2E3115AF}"/>
              </a:ext>
            </a:extLst>
          </p:cNvPr>
          <p:cNvSpPr/>
          <p:nvPr userDrawn="1"/>
        </p:nvSpPr>
        <p:spPr>
          <a:xfrm>
            <a:off x="9396412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C4EDDF3D-3107-414C-9E88-5C481DE5F62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471343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9EF64F3D-7898-4A39-A4FD-5B0C1834AD2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11C9FAA6-906F-4A1D-9700-19E8DBBFBFB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0C808998-554D-43BC-A56C-02CE880C880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1" name="Picture Placeholder 7">
            <a:extLst>
              <a:ext uri="{FF2B5EF4-FFF2-40B4-BE49-F238E27FC236}">
                <a16:creationId xmlns:a16="http://schemas.microsoft.com/office/drawing/2014/main" id="{96154493-0DCD-49FE-B3E7-5851C54272A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67E1E71F-FFD5-4E54-A06F-C36F2065969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C7F0750C-792A-40AB-8778-67010D0CBC9B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5073890-C788-4FA8-B24F-320BDF3A8168}"/>
              </a:ext>
            </a:extLst>
          </p:cNvPr>
          <p:cNvSpPr/>
          <p:nvPr userDrawn="1"/>
        </p:nvSpPr>
        <p:spPr>
          <a:xfrm>
            <a:off x="719137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872A34EB-0C09-43B2-B884-62A10345DDF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794068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Picture Placeholder 7">
            <a:extLst>
              <a:ext uri="{FF2B5EF4-FFF2-40B4-BE49-F238E27FC236}">
                <a16:creationId xmlns:a16="http://schemas.microsoft.com/office/drawing/2014/main" id="{4FFEC40E-E5CB-42A0-8D57-95BEA0F9AC8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B4F2E98B-088F-4896-ADC3-B8DA08C86976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8" name="Picture Placeholder 7">
            <a:extLst>
              <a:ext uri="{FF2B5EF4-FFF2-40B4-BE49-F238E27FC236}">
                <a16:creationId xmlns:a16="http://schemas.microsoft.com/office/drawing/2014/main" id="{C8107F8E-EE68-4C21-9588-31ABB5D528A4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9" name="Picture Placeholder 7">
            <a:extLst>
              <a:ext uri="{FF2B5EF4-FFF2-40B4-BE49-F238E27FC236}">
                <a16:creationId xmlns:a16="http://schemas.microsoft.com/office/drawing/2014/main" id="{90598E74-1407-4960-B789-4B63E8384D3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0" name="Picture Placeholder 7">
            <a:extLst>
              <a:ext uri="{FF2B5EF4-FFF2-40B4-BE49-F238E27FC236}">
                <a16:creationId xmlns:a16="http://schemas.microsoft.com/office/drawing/2014/main" id="{D8AC3154-0A47-45B1-A3DE-A423A4AE255A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1" name="Picture Placeholder 7">
            <a:extLst>
              <a:ext uri="{FF2B5EF4-FFF2-40B4-BE49-F238E27FC236}">
                <a16:creationId xmlns:a16="http://schemas.microsoft.com/office/drawing/2014/main" id="{F9118079-A757-4F82-B266-7D955C475538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74A3C1-7C3B-4E67-BF1F-BC9A33EB685A}"/>
              </a:ext>
            </a:extLst>
          </p:cNvPr>
          <p:cNvSpPr/>
          <p:nvPr userDrawn="1"/>
        </p:nvSpPr>
        <p:spPr>
          <a:xfrm>
            <a:off x="2899178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94B67F94-A5C7-4E3D-9740-99D7FFED997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2974109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Picture Placeholder 7">
            <a:extLst>
              <a:ext uri="{FF2B5EF4-FFF2-40B4-BE49-F238E27FC236}">
                <a16:creationId xmlns:a16="http://schemas.microsoft.com/office/drawing/2014/main" id="{EA590BC3-C868-40E3-8A0F-499249218C28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5" name="Picture Placeholder 7">
            <a:extLst>
              <a:ext uri="{FF2B5EF4-FFF2-40B4-BE49-F238E27FC236}">
                <a16:creationId xmlns:a16="http://schemas.microsoft.com/office/drawing/2014/main" id="{A22C98AD-77EF-409B-951C-FE54528BF5A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6" name="Picture Placeholder 7">
            <a:extLst>
              <a:ext uri="{FF2B5EF4-FFF2-40B4-BE49-F238E27FC236}">
                <a16:creationId xmlns:a16="http://schemas.microsoft.com/office/drawing/2014/main" id="{CBA38FD9-2364-4C77-9A85-8243FFFC8899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7" name="Picture Placeholder 7">
            <a:extLst>
              <a:ext uri="{FF2B5EF4-FFF2-40B4-BE49-F238E27FC236}">
                <a16:creationId xmlns:a16="http://schemas.microsoft.com/office/drawing/2014/main" id="{07DC6D40-3D5E-4309-AEBA-7FA4566827FB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8" name="Picture Placeholder 7">
            <a:extLst>
              <a:ext uri="{FF2B5EF4-FFF2-40B4-BE49-F238E27FC236}">
                <a16:creationId xmlns:a16="http://schemas.microsoft.com/office/drawing/2014/main" id="{EB802E1D-0569-4B02-A4DF-685561A19BE6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9" name="Picture Placeholder 7">
            <a:extLst>
              <a:ext uri="{FF2B5EF4-FFF2-40B4-BE49-F238E27FC236}">
                <a16:creationId xmlns:a16="http://schemas.microsoft.com/office/drawing/2014/main" id="{003AC32E-5753-4081-85D1-963C9821FF16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39AF413-6195-4C2D-9164-76B445CF2189}"/>
              </a:ext>
            </a:extLst>
          </p:cNvPr>
          <p:cNvSpPr/>
          <p:nvPr userDrawn="1"/>
        </p:nvSpPr>
        <p:spPr>
          <a:xfrm>
            <a:off x="5061539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F4C66518-D368-431F-88C7-3D252354B7C0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5136470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Picture Placeholder 7">
            <a:extLst>
              <a:ext uri="{FF2B5EF4-FFF2-40B4-BE49-F238E27FC236}">
                <a16:creationId xmlns:a16="http://schemas.microsoft.com/office/drawing/2014/main" id="{A0E36B10-77E9-401F-911C-8A5F2864BF2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3" name="Picture Placeholder 7">
            <a:extLst>
              <a:ext uri="{FF2B5EF4-FFF2-40B4-BE49-F238E27FC236}">
                <a16:creationId xmlns:a16="http://schemas.microsoft.com/office/drawing/2014/main" id="{B5D2D2D2-2CD2-4045-81A3-1067EEE4285A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4" name="Picture Placeholder 7">
            <a:extLst>
              <a:ext uri="{FF2B5EF4-FFF2-40B4-BE49-F238E27FC236}">
                <a16:creationId xmlns:a16="http://schemas.microsoft.com/office/drawing/2014/main" id="{553C4D50-1B30-4308-B24C-496A030A2451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5" name="Picture Placeholder 7">
            <a:extLst>
              <a:ext uri="{FF2B5EF4-FFF2-40B4-BE49-F238E27FC236}">
                <a16:creationId xmlns:a16="http://schemas.microsoft.com/office/drawing/2014/main" id="{DD176728-2F3B-428D-8C09-22A7598AB8E7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6" name="Picture Placeholder 7">
            <a:extLst>
              <a:ext uri="{FF2B5EF4-FFF2-40B4-BE49-F238E27FC236}">
                <a16:creationId xmlns:a16="http://schemas.microsoft.com/office/drawing/2014/main" id="{D4930C76-54D9-4AF9-B658-4423CA7145BB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F22B97-793E-47A5-B1A9-F5850B9B8067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7CFC44F-DA3F-49BC-850D-BE439BFEA07A}"/>
              </a:ext>
            </a:extLst>
          </p:cNvPr>
          <p:cNvSpPr/>
          <p:nvPr userDrawn="1"/>
        </p:nvSpPr>
        <p:spPr>
          <a:xfrm>
            <a:off x="7234051" y="4033767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BFD1E27F-699C-4807-9092-FFA0DE0C2474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08982" y="3999901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03C0FEB1-1200-4BEC-BC8A-47B0E1274BFD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3DB65C3E-EB57-4AF1-BD3A-BD129B16E1BC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CA545355-4A0A-419C-ADAD-E3B7A4FE438F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27F04AC-B79A-4E80-A822-25C7AE5A7332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8678D5E7-B498-4020-ABC2-574A83DBB03E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43547CD0-A0EA-4BB0-B362-0C6B9365E0DE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2E6E7A4-D877-4B54-BC50-42B068C46DCA}"/>
              </a:ext>
            </a:extLst>
          </p:cNvPr>
          <p:cNvSpPr/>
          <p:nvPr userDrawn="1"/>
        </p:nvSpPr>
        <p:spPr>
          <a:xfrm>
            <a:off x="9396412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07" name="Text Placeholder 11">
            <a:extLst>
              <a:ext uri="{FF2B5EF4-FFF2-40B4-BE49-F238E27FC236}">
                <a16:creationId xmlns:a16="http://schemas.microsoft.com/office/drawing/2014/main" id="{B1FFE3FE-6B86-40A6-8630-714937142105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9471343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BDDD59F1-2126-4DC9-8D73-936159E12537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27CC1628-4743-4022-8954-5B13216BECB0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7A0F3FFB-AC83-40D0-9A1D-E1BDB5D0E7E5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78B3902C-453C-4F03-A9C9-4B9713D02E42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D322A23A-BA9A-4753-9890-F48048C0558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59755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FDB87512-2057-4D66-A4D0-5657C16F6BD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03540F90-6DE1-4287-8DEB-472C6CD8C1B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6EC1587E-CA6D-415E-9A7F-8B105BFD21A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6635DA59-0638-4D9F-BAA2-18E2420460E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BACA9C0-1BEA-45B6-B97B-1B2726A9993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4BAF616-C850-41D6-8C43-7FD1D5B8CD9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88F0158E-CBCA-4869-8486-9322C4DFDCF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252411A6-1F8F-4371-9D6C-8302B4D892D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F884E687-D636-4950-A4FA-FABD9B420B6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25211E91-37CE-44C4-944F-DA668B8911A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A6CE1754-E53F-4CBC-BABF-1FC2FF30CA5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DE5DAB2B-1496-456A-B7F6-CBF098873F2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B6FF5CDC-E645-4EC1-B3F6-2FF486CD71A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B7989AAD-A6CD-4481-8EEF-71215CF0D9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997B3FB8-53DA-49C2-80AF-CE8D35DB1AD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E13A9400-CEDB-47F0-B6C8-5E981BC08E3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5" name="Picture Placeholder 7">
            <a:extLst>
              <a:ext uri="{FF2B5EF4-FFF2-40B4-BE49-F238E27FC236}">
                <a16:creationId xmlns:a16="http://schemas.microsoft.com/office/drawing/2014/main" id="{AE74F63B-A0F3-403B-B4A0-3094C3A67A8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6" name="Picture Placeholder 7">
            <a:extLst>
              <a:ext uri="{FF2B5EF4-FFF2-40B4-BE49-F238E27FC236}">
                <a16:creationId xmlns:a16="http://schemas.microsoft.com/office/drawing/2014/main" id="{639E1C11-9958-4DFD-AF31-8085628F0F4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7" name="Picture Placeholder 7">
            <a:extLst>
              <a:ext uri="{FF2B5EF4-FFF2-40B4-BE49-F238E27FC236}">
                <a16:creationId xmlns:a16="http://schemas.microsoft.com/office/drawing/2014/main" id="{DE6F33CD-DD81-45B7-86D1-FF7968011C3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0" name="Picture Placeholder 7">
            <a:extLst>
              <a:ext uri="{FF2B5EF4-FFF2-40B4-BE49-F238E27FC236}">
                <a16:creationId xmlns:a16="http://schemas.microsoft.com/office/drawing/2014/main" id="{F9804574-5F59-4BE4-91B8-A5A300957B3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988EED60-0B81-4E92-8F99-D3FDB0980FD4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2" name="Picture Placeholder 7">
            <a:extLst>
              <a:ext uri="{FF2B5EF4-FFF2-40B4-BE49-F238E27FC236}">
                <a16:creationId xmlns:a16="http://schemas.microsoft.com/office/drawing/2014/main" id="{06863FED-B8A7-4807-9E20-BE46BD62401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3" name="Picture Placeholder 7">
            <a:extLst>
              <a:ext uri="{FF2B5EF4-FFF2-40B4-BE49-F238E27FC236}">
                <a16:creationId xmlns:a16="http://schemas.microsoft.com/office/drawing/2014/main" id="{A3F3C1EA-87BB-4511-A20B-7334F075310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4" name="Picture Placeholder 7">
            <a:extLst>
              <a:ext uri="{FF2B5EF4-FFF2-40B4-BE49-F238E27FC236}">
                <a16:creationId xmlns:a16="http://schemas.microsoft.com/office/drawing/2014/main" id="{61516834-6F94-4D6D-A34D-C4BD5BFB8D0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5" name="Picture Placeholder 7">
            <a:extLst>
              <a:ext uri="{FF2B5EF4-FFF2-40B4-BE49-F238E27FC236}">
                <a16:creationId xmlns:a16="http://schemas.microsoft.com/office/drawing/2014/main" id="{F46EDEFC-AEB6-4067-AD58-07150615426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8" name="Picture Placeholder 7">
            <a:extLst>
              <a:ext uri="{FF2B5EF4-FFF2-40B4-BE49-F238E27FC236}">
                <a16:creationId xmlns:a16="http://schemas.microsoft.com/office/drawing/2014/main" id="{2EA4EA45-5CC8-484A-8327-2458C61CDAA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9" name="Picture Placeholder 7">
            <a:extLst>
              <a:ext uri="{FF2B5EF4-FFF2-40B4-BE49-F238E27FC236}">
                <a16:creationId xmlns:a16="http://schemas.microsoft.com/office/drawing/2014/main" id="{DB2EA5AA-3F4D-4D4C-9667-8C6A0B14F88C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0" name="Picture Placeholder 7">
            <a:extLst>
              <a:ext uri="{FF2B5EF4-FFF2-40B4-BE49-F238E27FC236}">
                <a16:creationId xmlns:a16="http://schemas.microsoft.com/office/drawing/2014/main" id="{E870A326-4889-488E-9AD6-DA2B3AC906F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1" name="Picture Placeholder 7">
            <a:extLst>
              <a:ext uri="{FF2B5EF4-FFF2-40B4-BE49-F238E27FC236}">
                <a16:creationId xmlns:a16="http://schemas.microsoft.com/office/drawing/2014/main" id="{10BA71A1-6170-4063-9FA9-CE73DEA4CD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2" name="Picture Placeholder 7">
            <a:extLst>
              <a:ext uri="{FF2B5EF4-FFF2-40B4-BE49-F238E27FC236}">
                <a16:creationId xmlns:a16="http://schemas.microsoft.com/office/drawing/2014/main" id="{29F090CB-6841-4BE8-99D4-2863E38D8C90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3" name="Picture Placeholder 7">
            <a:extLst>
              <a:ext uri="{FF2B5EF4-FFF2-40B4-BE49-F238E27FC236}">
                <a16:creationId xmlns:a16="http://schemas.microsoft.com/office/drawing/2014/main" id="{67374118-D3FF-49AD-92D2-90036CCC4C03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6" name="Picture Placeholder 7">
            <a:extLst>
              <a:ext uri="{FF2B5EF4-FFF2-40B4-BE49-F238E27FC236}">
                <a16:creationId xmlns:a16="http://schemas.microsoft.com/office/drawing/2014/main" id="{A574407E-16BD-44FA-A4B7-1F4466517296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7" name="Picture Placeholder 7">
            <a:extLst>
              <a:ext uri="{FF2B5EF4-FFF2-40B4-BE49-F238E27FC236}">
                <a16:creationId xmlns:a16="http://schemas.microsoft.com/office/drawing/2014/main" id="{384EBFE2-2AB8-46E7-AC37-4832F4791D0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8" name="Picture Placeholder 7">
            <a:extLst>
              <a:ext uri="{FF2B5EF4-FFF2-40B4-BE49-F238E27FC236}">
                <a16:creationId xmlns:a16="http://schemas.microsoft.com/office/drawing/2014/main" id="{E17EC2DC-2DEE-4BDD-9F9D-677E6CA5EF9C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9" name="Picture Placeholder 7">
            <a:extLst>
              <a:ext uri="{FF2B5EF4-FFF2-40B4-BE49-F238E27FC236}">
                <a16:creationId xmlns:a16="http://schemas.microsoft.com/office/drawing/2014/main" id="{67E0EEAB-8C82-4303-9DDB-A2C732CDC532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0" name="Picture Placeholder 7">
            <a:extLst>
              <a:ext uri="{FF2B5EF4-FFF2-40B4-BE49-F238E27FC236}">
                <a16:creationId xmlns:a16="http://schemas.microsoft.com/office/drawing/2014/main" id="{1F5D2354-0C9E-4E6F-A707-85462A83744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1" name="Picture Placeholder 7">
            <a:extLst>
              <a:ext uri="{FF2B5EF4-FFF2-40B4-BE49-F238E27FC236}">
                <a16:creationId xmlns:a16="http://schemas.microsoft.com/office/drawing/2014/main" id="{E875C409-345F-419B-902F-68F9E78547A2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4" name="Picture Placeholder 7">
            <a:extLst>
              <a:ext uri="{FF2B5EF4-FFF2-40B4-BE49-F238E27FC236}">
                <a16:creationId xmlns:a16="http://schemas.microsoft.com/office/drawing/2014/main" id="{2A0FB968-C9D6-4C8A-87B7-F393D33F3549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5" name="Picture Placeholder 7">
            <a:extLst>
              <a:ext uri="{FF2B5EF4-FFF2-40B4-BE49-F238E27FC236}">
                <a16:creationId xmlns:a16="http://schemas.microsoft.com/office/drawing/2014/main" id="{6EAB9DD2-EB43-46AA-9BD0-CE0CB6971A84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6" name="Picture Placeholder 7">
            <a:extLst>
              <a:ext uri="{FF2B5EF4-FFF2-40B4-BE49-F238E27FC236}">
                <a16:creationId xmlns:a16="http://schemas.microsoft.com/office/drawing/2014/main" id="{A5BC17D7-1130-4E3F-94FF-DF16C6B772D3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7" name="Picture Placeholder 7">
            <a:extLst>
              <a:ext uri="{FF2B5EF4-FFF2-40B4-BE49-F238E27FC236}">
                <a16:creationId xmlns:a16="http://schemas.microsoft.com/office/drawing/2014/main" id="{E501811E-4A2D-43B6-BC13-3D13453D1F07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8" name="Picture Placeholder 7">
            <a:extLst>
              <a:ext uri="{FF2B5EF4-FFF2-40B4-BE49-F238E27FC236}">
                <a16:creationId xmlns:a16="http://schemas.microsoft.com/office/drawing/2014/main" id="{EE7C5F7B-3CEF-4AE7-8614-9F516E2447D0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9" name="Picture Placeholder 7">
            <a:extLst>
              <a:ext uri="{FF2B5EF4-FFF2-40B4-BE49-F238E27FC236}">
                <a16:creationId xmlns:a16="http://schemas.microsoft.com/office/drawing/2014/main" id="{AC5BCE60-B5EC-4334-A130-C4A89D74483D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2" name="Picture Placeholder 7">
            <a:extLst>
              <a:ext uri="{FF2B5EF4-FFF2-40B4-BE49-F238E27FC236}">
                <a16:creationId xmlns:a16="http://schemas.microsoft.com/office/drawing/2014/main" id="{CC89D675-FBD0-4250-81E5-97BAF9E84D1C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3" name="Picture Placeholder 7">
            <a:extLst>
              <a:ext uri="{FF2B5EF4-FFF2-40B4-BE49-F238E27FC236}">
                <a16:creationId xmlns:a16="http://schemas.microsoft.com/office/drawing/2014/main" id="{BE2166D8-BE90-45FC-9BE4-907C265847A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4" name="Picture Placeholder 7">
            <a:extLst>
              <a:ext uri="{FF2B5EF4-FFF2-40B4-BE49-F238E27FC236}">
                <a16:creationId xmlns:a16="http://schemas.microsoft.com/office/drawing/2014/main" id="{411B16AD-5900-4E29-A090-D241D2E382FC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5" name="Picture Placeholder 7">
            <a:extLst>
              <a:ext uri="{FF2B5EF4-FFF2-40B4-BE49-F238E27FC236}">
                <a16:creationId xmlns:a16="http://schemas.microsoft.com/office/drawing/2014/main" id="{EFF00C51-93AA-4CAC-AEBA-2B34BEE7880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6" name="Picture Placeholder 7">
            <a:extLst>
              <a:ext uri="{FF2B5EF4-FFF2-40B4-BE49-F238E27FC236}">
                <a16:creationId xmlns:a16="http://schemas.microsoft.com/office/drawing/2014/main" id="{2F628D3B-D39F-4DDC-A9B3-28ED38BC68B8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7" name="Picture Placeholder 7">
            <a:extLst>
              <a:ext uri="{FF2B5EF4-FFF2-40B4-BE49-F238E27FC236}">
                <a16:creationId xmlns:a16="http://schemas.microsoft.com/office/drawing/2014/main" id="{4B1B291B-AA81-412F-96B6-174168A54E1A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0" name="Picture Placeholder 7">
            <a:extLst>
              <a:ext uri="{FF2B5EF4-FFF2-40B4-BE49-F238E27FC236}">
                <a16:creationId xmlns:a16="http://schemas.microsoft.com/office/drawing/2014/main" id="{B065A9B3-6B30-41EA-A4E6-B0B6176E1013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1" name="Picture Placeholder 7">
            <a:extLst>
              <a:ext uri="{FF2B5EF4-FFF2-40B4-BE49-F238E27FC236}">
                <a16:creationId xmlns:a16="http://schemas.microsoft.com/office/drawing/2014/main" id="{F15A7FBD-AE6D-46E2-93F6-2DCD41BC81B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2" name="Picture Placeholder 7">
            <a:extLst>
              <a:ext uri="{FF2B5EF4-FFF2-40B4-BE49-F238E27FC236}">
                <a16:creationId xmlns:a16="http://schemas.microsoft.com/office/drawing/2014/main" id="{3763B37E-0122-440D-A257-0530D00747E9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3" name="Picture Placeholder 7">
            <a:extLst>
              <a:ext uri="{FF2B5EF4-FFF2-40B4-BE49-F238E27FC236}">
                <a16:creationId xmlns:a16="http://schemas.microsoft.com/office/drawing/2014/main" id="{9F6CC703-3DA0-49EA-900D-4C2217EA14F6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4" name="Picture Placeholder 7">
            <a:extLst>
              <a:ext uri="{FF2B5EF4-FFF2-40B4-BE49-F238E27FC236}">
                <a16:creationId xmlns:a16="http://schemas.microsoft.com/office/drawing/2014/main" id="{065A87FF-C4D5-42E4-A64A-B2F285CA7DCC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5" name="Picture Placeholder 7">
            <a:extLst>
              <a:ext uri="{FF2B5EF4-FFF2-40B4-BE49-F238E27FC236}">
                <a16:creationId xmlns:a16="http://schemas.microsoft.com/office/drawing/2014/main" id="{B294E5C0-3F30-4EB7-8EE2-84C090756918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8" name="Picture Placeholder 7">
            <a:extLst>
              <a:ext uri="{FF2B5EF4-FFF2-40B4-BE49-F238E27FC236}">
                <a16:creationId xmlns:a16="http://schemas.microsoft.com/office/drawing/2014/main" id="{CFF55A76-6485-4A8C-87EC-E13ACE22ADA2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9" name="Picture Placeholder 7">
            <a:extLst>
              <a:ext uri="{FF2B5EF4-FFF2-40B4-BE49-F238E27FC236}">
                <a16:creationId xmlns:a16="http://schemas.microsoft.com/office/drawing/2014/main" id="{C1D94771-0D06-45CC-89FB-E84B3B624F56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0" name="Picture Placeholder 7">
            <a:extLst>
              <a:ext uri="{FF2B5EF4-FFF2-40B4-BE49-F238E27FC236}">
                <a16:creationId xmlns:a16="http://schemas.microsoft.com/office/drawing/2014/main" id="{1733FAFE-2A1F-4366-91B1-8A95B0D3ACD2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1" name="Picture Placeholder 7">
            <a:extLst>
              <a:ext uri="{FF2B5EF4-FFF2-40B4-BE49-F238E27FC236}">
                <a16:creationId xmlns:a16="http://schemas.microsoft.com/office/drawing/2014/main" id="{E451F3D0-0FD4-4B31-99FF-5E3B2B5B887F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2" name="Picture Placeholder 7">
            <a:extLst>
              <a:ext uri="{FF2B5EF4-FFF2-40B4-BE49-F238E27FC236}">
                <a16:creationId xmlns:a16="http://schemas.microsoft.com/office/drawing/2014/main" id="{2C453394-4784-4512-8B2C-E4009AFCB6DD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2457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6C3A4-18C6-46F6-92F0-D1444D0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2733-DC7B-48BD-8A70-ABA2DC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F615-2DEA-4CE1-9105-CCD23108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3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6C3A4-18C6-46F6-92F0-D1444D0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2733-DC7B-48BD-8A70-ABA2DC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F615-2DEA-4CE1-9105-CCD23108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40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6C3A4-18C6-46F6-92F0-D1444D0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2733-DC7B-48BD-8A70-ABA2DC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F615-2DEA-4CE1-9105-CCD23108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87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2F734-D8D0-441B-B87A-814BF09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8E1F-7534-4075-9A8E-4D94AB1B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F8879-2FCA-49A9-A567-34D7DD07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47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2F734-D8D0-441B-B87A-814BF09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8E1F-7534-4075-9A8E-4D94AB1B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F8879-2FCA-49A9-A567-34D7DD07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67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9124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06FA6D7-655A-48B0-93FF-E7B4E5CC7D4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39360" y="6373546"/>
            <a:ext cx="2281556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4CEE3E0-AA06-4986-B27E-5DD015E74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00CB68B-2BBB-465A-9C84-1016360475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32837" y="6373546"/>
            <a:ext cx="2727326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FBAD8-79CF-4570-8FCD-80F5114E4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16" y="-15625"/>
            <a:ext cx="1483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DB071228-8E15-D625-3EF5-0AF26D9CA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411" t="51114" r="-242" b="6429"/>
          <a:stretch/>
        </p:blipFill>
        <p:spPr>
          <a:xfrm rot="10800000">
            <a:off x="6572248" y="429044"/>
            <a:ext cx="5619752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68E7F4-DDA6-B26F-8C49-890479DBE4C3}"/>
              </a:ext>
            </a:extLst>
          </p:cNvPr>
          <p:cNvSpPr/>
          <p:nvPr userDrawn="1"/>
        </p:nvSpPr>
        <p:spPr>
          <a:xfrm>
            <a:off x="0" y="6144426"/>
            <a:ext cx="4230168" cy="713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9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itr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2351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Aleo-Light" panose="020F030202020403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44C83F2-C57E-49E0-A127-6D6F8A73BC2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39360" y="6373546"/>
            <a:ext cx="2281556" cy="219075"/>
          </a:xfr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1E4C2EB-BD7B-4C92-AB0D-6B0014101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38AC1AE-3F5E-4BAC-A8EF-2DCB32313B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32837" y="6373546"/>
            <a:ext cx="2727326" cy="219075"/>
          </a:xfr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402079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081238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AFAD-5465-41FB-AF6B-16116102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4FD6-F7C0-4792-A8D1-D8B2100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4A39-9B3D-4A23-9281-DA52E8E5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B6C33-3EDF-4513-97B0-3C02B433F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84072"/>
            <a:ext cx="2476500" cy="763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341787-75FE-4489-823C-CB7D21F530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82" y="808410"/>
            <a:ext cx="5300185" cy="53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00B098-43D4-4E81-88AF-90F7F38A3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6" r="46306"/>
          <a:stretch/>
        </p:blipFill>
        <p:spPr>
          <a:xfrm>
            <a:off x="5419271" y="0"/>
            <a:ext cx="6772729" cy="6819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402079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081238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AFAD-5465-41FB-AF6B-16116102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4FD6-F7C0-4792-A8D1-D8B2100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4A39-9B3D-4A23-9281-DA52E8E5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C08B88-9AEE-4FD0-89B4-25C66359A2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84072"/>
            <a:ext cx="2476500" cy="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402079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081238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AFAD-5465-41FB-AF6B-16116102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4FD6-F7C0-4792-A8D1-D8B2100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4A39-9B3D-4A23-9281-DA52E8E5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50D22F-F76F-450A-BA4F-FADB2BAD1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9985" y="556264"/>
            <a:ext cx="5679014" cy="56794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EC3317-D511-4060-9A61-8B1027667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84072"/>
            <a:ext cx="2476500" cy="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76E5B-AE3B-4DDE-9C1C-6DC0BEF5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9176B-E25B-4E98-BE79-25441498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5CC3D-11EE-44BA-817F-5C6ACB13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6013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3443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1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senter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76E5B-AE3B-4DDE-9C1C-6DC0BEF5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9176B-E25B-4E98-BE79-25441498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5CC3D-11EE-44BA-817F-5C6ACB13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6013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3443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5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48697"/>
            <a:ext cx="10736263" cy="428699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538163" indent="-271463">
              <a:buClr>
                <a:schemeClr val="accent2"/>
              </a:buClr>
              <a:defRPr/>
            </a:lvl2pPr>
            <a:lvl3pPr marL="804863" indent="-266700">
              <a:buClr>
                <a:schemeClr val="accent2"/>
              </a:buClr>
              <a:defRPr/>
            </a:lvl3pPr>
            <a:lvl4pPr marL="1076325" indent="-271463">
              <a:buClr>
                <a:schemeClr val="accent2"/>
              </a:buClr>
              <a:defRPr/>
            </a:lvl4pPr>
            <a:lvl5pPr marL="1343025" indent="-266700"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9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31F22E-4D0B-43FE-A471-7BC87D635360}"/>
              </a:ext>
            </a:extLst>
          </p:cNvPr>
          <p:cNvSpPr/>
          <p:nvPr userDrawn="1"/>
        </p:nvSpPr>
        <p:spPr>
          <a:xfrm>
            <a:off x="0" y="0"/>
            <a:ext cx="12192000" cy="427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FB181-8350-4020-BA93-F545A814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27484"/>
            <a:ext cx="10736263" cy="9667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BCFD-3D69-44FE-BA9C-BCDEA0EDA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848697"/>
            <a:ext cx="10736263" cy="42869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F9687-F7D1-4816-8FBD-E090CB89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B4039-8DCD-4B49-8AA5-767600B96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6373546"/>
            <a:ext cx="4114800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E9F8-BF5F-4CA5-A6C2-1E0E8C766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8A1507-2296-4265-ACAA-4849C5EE0C5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16" y="-15625"/>
            <a:ext cx="1483800" cy="457200"/>
          </a:xfrm>
          <a:prstGeom prst="rect">
            <a:avLst/>
          </a:prstGeom>
        </p:spPr>
      </p:pic>
      <p:sp>
        <p:nvSpPr>
          <p:cNvPr id="7" name="MSIPCMContentMarking" descr="{&quot;HashCode&quot;:-1348403003,&quot;Placement&quot;:&quot;Footer&quot;,&quot;Top&quot;:521.10614,&quot;Left&quot;:0.0,&quot;SlideWidth&quot;:960,&quot;SlideHeight&quot;:540}">
            <a:extLst>
              <a:ext uri="{FF2B5EF4-FFF2-40B4-BE49-F238E27FC236}">
                <a16:creationId xmlns:a16="http://schemas.microsoft.com/office/drawing/2014/main" id="{786082B2-2E09-40AD-9C8B-BABE10453963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17742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49" r:id="rId4"/>
    <p:sldLayoutId id="2147483656" r:id="rId5"/>
    <p:sldLayoutId id="2147483658" r:id="rId6"/>
    <p:sldLayoutId id="2147483676" r:id="rId7"/>
    <p:sldLayoutId id="2147483677" r:id="rId8"/>
    <p:sldLayoutId id="2147483650" r:id="rId9"/>
    <p:sldLayoutId id="2147483659" r:id="rId10"/>
    <p:sldLayoutId id="2147483665" r:id="rId11"/>
    <p:sldLayoutId id="2147483670" r:id="rId12"/>
    <p:sldLayoutId id="2147483671" r:id="rId13"/>
    <p:sldLayoutId id="2147483667" r:id="rId14"/>
    <p:sldLayoutId id="2147483666" r:id="rId15"/>
    <p:sldLayoutId id="2147483668" r:id="rId16"/>
    <p:sldLayoutId id="2147483669" r:id="rId17"/>
    <p:sldLayoutId id="2147483660" r:id="rId18"/>
    <p:sldLayoutId id="2147483672" r:id="rId19"/>
    <p:sldLayoutId id="2147483661" r:id="rId20"/>
    <p:sldLayoutId id="2147483673" r:id="rId21"/>
    <p:sldLayoutId id="2147483674" r:id="rId22"/>
    <p:sldLayoutId id="2147483679" r:id="rId23"/>
    <p:sldLayoutId id="2147483654" r:id="rId24"/>
    <p:sldLayoutId id="2147483675" r:id="rId25"/>
    <p:sldLayoutId id="2147483662" r:id="rId26"/>
    <p:sldLayoutId id="2147483655" r:id="rId27"/>
    <p:sldLayoutId id="2147483678" r:id="rId28"/>
    <p:sldLayoutId id="2147483663" r:id="rId29"/>
    <p:sldLayoutId id="2147483664" r:id="rId3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1" userDrawn="1">
          <p15:clr>
            <a:srgbClr val="F26B43"/>
          </p15:clr>
        </p15:guide>
        <p15:guide id="2" pos="1488" userDrawn="1">
          <p15:clr>
            <a:srgbClr val="F26B43"/>
          </p15:clr>
        </p15:guide>
        <p15:guide id="3" pos="1598" userDrawn="1">
          <p15:clr>
            <a:srgbClr val="F26B43"/>
          </p15:clr>
        </p15:guide>
        <p15:guide id="4" pos="2635" userDrawn="1">
          <p15:clr>
            <a:srgbClr val="F26B43"/>
          </p15:clr>
        </p15:guide>
        <p15:guide id="5" pos="2741" userDrawn="1">
          <p15:clr>
            <a:srgbClr val="F26B43"/>
          </p15:clr>
        </p15:guide>
        <p15:guide id="6" pos="3782" userDrawn="1">
          <p15:clr>
            <a:srgbClr val="F26B43"/>
          </p15:clr>
        </p15:guide>
        <p15:guide id="7" pos="3893" userDrawn="1">
          <p15:clr>
            <a:srgbClr val="F26B43"/>
          </p15:clr>
        </p15:guide>
        <p15:guide id="8" pos="4930" userDrawn="1">
          <p15:clr>
            <a:srgbClr val="F26B43"/>
          </p15:clr>
        </p15:guide>
        <p15:guide id="9" pos="5040" userDrawn="1">
          <p15:clr>
            <a:srgbClr val="F26B43"/>
          </p15:clr>
        </p15:guide>
        <p15:guide id="10" pos="6082" userDrawn="1">
          <p15:clr>
            <a:srgbClr val="F26B43"/>
          </p15:clr>
        </p15:guide>
        <p15:guide id="11" pos="6192" userDrawn="1">
          <p15:clr>
            <a:srgbClr val="F26B43"/>
          </p15:clr>
        </p15:guide>
        <p15:guide id="12" pos="7219" userDrawn="1">
          <p15:clr>
            <a:srgbClr val="F26B43"/>
          </p15:clr>
        </p15:guide>
        <p15:guide id="13" orient="horz" pos="2513" userDrawn="1">
          <p15:clr>
            <a:srgbClr val="F26B43"/>
          </p15:clr>
        </p15:guide>
        <p15:guide id="14" orient="horz" pos="456" userDrawn="1">
          <p15:clr>
            <a:srgbClr val="F26B43"/>
          </p15:clr>
        </p15:guide>
        <p15:guide id="15" orient="horz" pos="1219" userDrawn="1">
          <p15:clr>
            <a:srgbClr val="F26B43"/>
          </p15:clr>
        </p15:guide>
        <p15:guide id="17" orient="horz" pos="269" userDrawn="1">
          <p15:clr>
            <a:srgbClr val="F26B43"/>
          </p15:clr>
        </p15:guide>
        <p15:guide id="18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72099-E131-4E2C-C613-AB3E6E09E1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3813"/>
            <a:ext cx="4114800" cy="219075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9C16-E43D-4879-0243-66037A4CAC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64675" y="6373813"/>
            <a:ext cx="2727325" cy="219075"/>
          </a:xfrm>
        </p:spPr>
        <p:txBody>
          <a:bodyPr/>
          <a:lstStyle/>
          <a:p>
            <a:fld id="{CD018B5B-3FD1-43B0-9C50-E33EBAC66E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3048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ech">
  <a:themeElements>
    <a:clrScheme name="InformaMarke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244"/>
      </a:accent1>
      <a:accent2>
        <a:srgbClr val="33E67E"/>
      </a:accent2>
      <a:accent3>
        <a:srgbClr val="11A7D9"/>
      </a:accent3>
      <a:accent4>
        <a:srgbClr val="4735CD"/>
      </a:accent4>
      <a:accent5>
        <a:srgbClr val="DF5A82"/>
      </a:accent5>
      <a:accent6>
        <a:srgbClr val="B795FF"/>
      </a:accent6>
      <a:hlink>
        <a:srgbClr val="000000"/>
      </a:hlink>
      <a:folHlink>
        <a:srgbClr val="000000"/>
      </a:folHlink>
    </a:clrScheme>
    <a:fontScheme name="InformaTech">
      <a:majorFont>
        <a:latin typeface="Aleo-Regular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 Markets Template" id="{BF81A9A2-4D32-408E-872C-DECA2568B7C1}" vid="{003BA83B-7DD4-483C-9034-D37A170E6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9dcf0-ea05-4c60-9dfc-1593bab61ef8" xsi:nil="true"/>
    <lcf76f155ced4ddcb4097134ff3c332f xmlns="37d6ae1e-a5d4-4376-8c23-48f7f805d9b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616BBF2316344B190A9EB82051D71" ma:contentTypeVersion="17" ma:contentTypeDescription="Create a new document." ma:contentTypeScope="" ma:versionID="ba0dd69bae398f7fb58a6b5085631275">
  <xsd:schema xmlns:xsd="http://www.w3.org/2001/XMLSchema" xmlns:xs="http://www.w3.org/2001/XMLSchema" xmlns:p="http://schemas.microsoft.com/office/2006/metadata/properties" xmlns:ns2="37d6ae1e-a5d4-4376-8c23-48f7f805d9ba" xmlns:ns3="a1d9dcf0-ea05-4c60-9dfc-1593bab61ef8" targetNamespace="http://schemas.microsoft.com/office/2006/metadata/properties" ma:root="true" ma:fieldsID="13b5bab8b66149eb6e79439eb4efc8b8" ns2:_="" ns3:_="">
    <xsd:import namespace="37d6ae1e-a5d4-4376-8c23-48f7f805d9ba"/>
    <xsd:import namespace="a1d9dcf0-ea05-4c60-9dfc-1593bab61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6ae1e-a5d4-4376-8c23-48f7f805d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9dcf0-ea05-4c60-9dfc-1593bab61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79e771-7291-402a-beea-689b2401b7d7}" ma:internalName="TaxCatchAll" ma:showField="CatchAllData" ma:web="a1d9dcf0-ea05-4c60-9dfc-1593bab61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7FBB65-3657-4C40-8EA3-0106B91BFA55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8c86002-dda5-42ac-9576-afbca21d548e"/>
    <ds:schemaRef ds:uri="b5738236-0a6b-4791-b3fd-b84fdd2d1f5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07FFF6C-9B44-4190-A42F-923F06A56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A7EA9-4211-409E-9586-DD1F846E0A5C}"/>
</file>

<file path=docProps/app.xml><?xml version="1.0" encoding="utf-8"?>
<Properties xmlns="http://schemas.openxmlformats.org/officeDocument/2006/extended-properties" xmlns:vt="http://schemas.openxmlformats.org/officeDocument/2006/docPropsVTypes">
  <Template>PEMASVC_12.15.22</Template>
  <TotalTime>1611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Aleo-Light</vt:lpstr>
      <vt:lpstr>Aleo-Regular</vt:lpstr>
      <vt:lpstr>Arial</vt:lpstr>
      <vt:lpstr>Calibri</vt:lpstr>
      <vt:lpstr>Open Sans</vt:lpstr>
      <vt:lpstr>Open Sans Light</vt:lpstr>
      <vt:lpstr>Open Sans SemiBold</vt:lpstr>
      <vt:lpstr>Rockwell</vt:lpstr>
      <vt:lpstr>InformaTech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iPBS Rosemont, 2023 April 25-27 Donald E. Stephens  Convention Center</dc:title>
  <dc:creator>Helfgott, Annie</dc:creator>
  <cp:lastModifiedBy>Abrego, Ebby</cp:lastModifiedBy>
  <cp:revision>68</cp:revision>
  <dcterms:created xsi:type="dcterms:W3CDTF">2022-12-16T16:41:32Z</dcterms:created>
  <dcterms:modified xsi:type="dcterms:W3CDTF">2023-04-20T20:00:20Z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0x010100A9102960931D2647BE52B423681A1250</vt:lpwstr>
  </property>
  <property fmtid="{D5CDD505-2E9C-101B-9397-08002B2CF9AE}" pid="3" name="MediaServiceImageTags">
    <vt:lpwstr/>
  </property>
  <property fmtid="{D5CDD505-2E9C-101B-9397-08002B2CF9AE}" pid="4" name="MSIP_Label_2bbab825-a111-45e4-86a1-18cee0005896_Enabled">
    <vt:lpwstr>true</vt:lpwstr>
  </property>
  <property fmtid="{D5CDD505-2E9C-101B-9397-08002B2CF9AE}" pid="5" name="MSIP_Label_2bbab825-a111-45e4-86a1-18cee0005896_SetDate">
    <vt:lpwstr>2023-04-20T20:00:13Z</vt:lpwstr>
  </property>
  <property fmtid="{D5CDD505-2E9C-101B-9397-08002B2CF9AE}" pid="6" name="MSIP_Label_2bbab825-a111-45e4-86a1-18cee0005896_Method">
    <vt:lpwstr>Standard</vt:lpwstr>
  </property>
  <property fmtid="{D5CDD505-2E9C-101B-9397-08002B2CF9AE}" pid="7" name="MSIP_Label_2bbab825-a111-45e4-86a1-18cee0005896_Name">
    <vt:lpwstr>2bbab825-a111-45e4-86a1-18cee0005896</vt:lpwstr>
  </property>
  <property fmtid="{D5CDD505-2E9C-101B-9397-08002B2CF9AE}" pid="8" name="MSIP_Label_2bbab825-a111-45e4-86a1-18cee0005896_SiteId">
    <vt:lpwstr>2567d566-604c-408a-8a60-55d0dc9d9d6b</vt:lpwstr>
  </property>
  <property fmtid="{D5CDD505-2E9C-101B-9397-08002B2CF9AE}" pid="9" name="MSIP_Label_2bbab825-a111-45e4-86a1-18cee0005896_ActionId">
    <vt:lpwstr>94af079f-688d-48ec-a66a-b722af00bafd</vt:lpwstr>
  </property>
  <property fmtid="{D5CDD505-2E9C-101B-9397-08002B2CF9AE}" pid="10" name="MSIP_Label_2bbab825-a111-45e4-86a1-18cee0005896_ContentBits">
    <vt:lpwstr>2</vt:lpwstr>
  </property>
</Properties>
</file>